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55" d="100"/>
          <a:sy n="55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30D01-9D88-4670-BAA8-4949F97A7DB3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99AB-469C-4C16-BD54-C2E94B25C358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980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89A6-BFFF-4BCF-B06A-FEFEAA4E51C1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3023-1793-45D9-95E6-6C4E792B6826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101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F8E7-5491-4BE5-8FB8-5D82E4118EE5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E432-D9F1-47AF-9A4E-EB1DCE7FF614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931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7323-102E-4F9D-BE89-D4BF033B9729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172E-159B-471A-B520-9F361B5678D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25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192F-61FC-4743-AA48-630F4B9C086B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2458-129F-450A-88A6-03884485975A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239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0B20-48AE-4B0E-B658-78B39D0B7A47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C922-0CFA-48B1-9E7B-4ED44A9DF599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51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7964B-678F-49A0-9A50-DBF8C2B8DFD4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A0322-4D78-4C14-91DE-78690A2A6887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73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86F5-A2D4-41C2-89E4-B99D3D292E14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B534-B482-4CAA-A658-56942D945F55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091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851A-697E-4CF1-9E84-39B662C9DD6E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9792C-5311-4565-9411-8B79FBEEF31A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355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AC29-9594-4746-BFC0-5A897124AF72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45EA-BE80-4CF4-A541-1997A3CA8D34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125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E0A0-F496-490F-9955-6A6C5255AF44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D197-814A-4AAD-8576-644C2355747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824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s-CO" alt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s-CO" alt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16DF4-5C28-4E68-9F85-484499BE78CB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B3E07F-9C45-4B57-8A51-D15AC7648C34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60350" y="1150938"/>
            <a:ext cx="6337300" cy="288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514350" y="395288"/>
            <a:ext cx="5829300" cy="863600"/>
          </a:xfrm>
        </p:spPr>
        <p:txBody>
          <a:bodyPr/>
          <a:lstStyle/>
          <a:p>
            <a:pPr eaLnBrk="1" hangingPunct="1"/>
            <a:r>
              <a:rPr lang="es-CO" altLang="en-US" sz="4000" dirty="0" smtClean="0">
                <a:ea typeface="Adobe Heiti Std R" pitchFamily="34" charset="-128"/>
                <a:cs typeface="Aharoni" panose="02010803020104030203" pitchFamily="2" charset="-79"/>
              </a:rPr>
              <a:t>TITULO </a:t>
            </a:r>
            <a:r>
              <a:rPr lang="es-CO" altLang="en-US" sz="4000" dirty="0" smtClean="0">
                <a:ea typeface="Adobe Heiti Std R" pitchFamily="34" charset="-128"/>
                <a:cs typeface="Aharoni" panose="02010803020104030203" pitchFamily="2" charset="-79"/>
              </a:rPr>
              <a:t>DE SECCION</a:t>
            </a:r>
            <a:endParaRPr lang="es-CO" altLang="en-US" sz="4000" dirty="0" smtClean="0">
              <a:ea typeface="Adobe Heiti Std R" pitchFamily="34" charset="-128"/>
              <a:cs typeface="Aharoni" panose="02010803020104030203" pitchFamily="2" charset="-79"/>
            </a:endParaRPr>
          </a:p>
        </p:txBody>
      </p:sp>
      <p:sp>
        <p:nvSpPr>
          <p:cNvPr id="2052" name="2 Subtítulo"/>
          <p:cNvSpPr>
            <a:spLocks noGrp="1"/>
          </p:cNvSpPr>
          <p:nvPr>
            <p:ph type="subTitle" idx="1"/>
          </p:nvPr>
        </p:nvSpPr>
        <p:spPr>
          <a:xfrm>
            <a:off x="3092450" y="1547813"/>
            <a:ext cx="3721100" cy="647700"/>
          </a:xfrm>
        </p:spPr>
        <p:txBody>
          <a:bodyPr/>
          <a:lstStyle/>
          <a:p>
            <a:pPr eaLnBrk="1" hangingPunct="1"/>
            <a:r>
              <a:rPr lang="es-CO" altLang="en-US" dirty="0" smtClean="0">
                <a:solidFill>
                  <a:schemeClr val="tx1"/>
                </a:solidFill>
              </a:rPr>
              <a:t>Titulo de noticia</a:t>
            </a:r>
          </a:p>
        </p:txBody>
      </p:sp>
      <p:sp>
        <p:nvSpPr>
          <p:cNvPr id="2053" name="3 CuadroTexto"/>
          <p:cNvSpPr txBox="1">
            <a:spLocks noChangeArrowheads="1"/>
          </p:cNvSpPr>
          <p:nvPr/>
        </p:nvSpPr>
        <p:spPr bwMode="auto">
          <a:xfrm>
            <a:off x="512763" y="1127125"/>
            <a:ext cx="583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n-US" sz="1600" dirty="0" smtClean="0">
                <a:solidFill>
                  <a:schemeClr val="bg1"/>
                </a:solidFill>
              </a:rPr>
              <a:t>SUBTITULO – </a:t>
            </a:r>
            <a:r>
              <a:rPr lang="es-CO" altLang="en-US" sz="1600" dirty="0">
                <a:solidFill>
                  <a:schemeClr val="bg1"/>
                </a:solidFill>
              </a:rPr>
              <a:t>FECHA DE PUBLICACIÓN – NUMERO DE PUBLICACIÓN</a:t>
            </a:r>
          </a:p>
        </p:txBody>
      </p:sp>
      <p:pic>
        <p:nvPicPr>
          <p:cNvPr id="2054" name="Picture 2" descr="http://www.elpais.com/recorte/20100728elpepinec_1/LCO340/Ies/Daniel_Schorr_periodi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547813"/>
            <a:ext cx="2905125" cy="2905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260350" y="4427538"/>
            <a:ext cx="2881313" cy="2889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1500" dirty="0">
                <a:latin typeface="+mn-lt"/>
                <a:cs typeface="+mn-cs"/>
              </a:rPr>
              <a:t>Pie de foto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284538" y="2268538"/>
            <a:ext cx="3384550" cy="25193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 </a:t>
            </a:r>
            <a:r>
              <a:rPr lang="es-CO" sz="1100" dirty="0" err="1">
                <a:latin typeface="+mn-lt"/>
                <a:cs typeface="+mn-cs"/>
              </a:rPr>
              <a:t>to</a:t>
            </a:r>
            <a:r>
              <a:rPr lang="es-CO" sz="1100" dirty="0">
                <a:latin typeface="+mn-lt"/>
                <a:cs typeface="+mn-cs"/>
              </a:rPr>
              <a:t> de la no </a:t>
            </a:r>
            <a:r>
              <a:rPr lang="es-CO" sz="1100" dirty="0" err="1">
                <a:latin typeface="+mn-lt"/>
                <a:cs typeface="+mn-cs"/>
              </a:rPr>
              <a:t>ticia</a:t>
            </a:r>
            <a:r>
              <a:rPr lang="es-CO" sz="1100" dirty="0">
                <a:latin typeface="+mn-lt"/>
                <a:cs typeface="+mn-cs"/>
              </a:rPr>
              <a:t>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</a:t>
            </a:r>
            <a:r>
              <a:rPr lang="es-CO" sz="1100" dirty="0">
                <a:latin typeface="+mn-lt"/>
                <a:cs typeface="+mn-cs"/>
              </a:rPr>
              <a:t>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noticia.</a:t>
            </a:r>
            <a:br>
              <a:rPr lang="es-CO" sz="1100" dirty="0">
                <a:latin typeface="+mn-lt"/>
                <a:cs typeface="+mn-cs"/>
              </a:rPr>
            </a:b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7" name="2 Subtítulo"/>
          <p:cNvSpPr txBox="1">
            <a:spLocks/>
          </p:cNvSpPr>
          <p:nvPr/>
        </p:nvSpPr>
        <p:spPr bwMode="auto">
          <a:xfrm>
            <a:off x="260350" y="4716463"/>
            <a:ext cx="64087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s-CO" altLang="en-US"/>
              <a:t>Texto de la noticia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260350" y="5219700"/>
            <a:ext cx="3384550" cy="374491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 </a:t>
            </a:r>
            <a:r>
              <a:rPr lang="es-CO" sz="1100" dirty="0" err="1">
                <a:latin typeface="+mn-lt"/>
                <a:cs typeface="+mn-cs"/>
              </a:rPr>
              <a:t>to</a:t>
            </a:r>
            <a:r>
              <a:rPr lang="es-CO" sz="1100" dirty="0">
                <a:latin typeface="+mn-lt"/>
                <a:cs typeface="+mn-cs"/>
              </a:rPr>
              <a:t> de la no </a:t>
            </a:r>
            <a:r>
              <a:rPr lang="es-CO" sz="1100" dirty="0" err="1">
                <a:latin typeface="+mn-lt"/>
                <a:cs typeface="+mn-cs"/>
              </a:rPr>
              <a:t>ticia</a:t>
            </a:r>
            <a:r>
              <a:rPr lang="es-CO" sz="1100" dirty="0">
                <a:latin typeface="+mn-lt"/>
                <a:cs typeface="+mn-cs"/>
              </a:rPr>
              <a:t>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</a:t>
            </a:r>
            <a:r>
              <a:rPr lang="es-CO" sz="1100" dirty="0">
                <a:latin typeface="+mn-lt"/>
                <a:cs typeface="+mn-cs"/>
              </a:rPr>
              <a:t>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noticia.</a:t>
            </a:r>
            <a:br>
              <a:rPr lang="es-CO" sz="1100" dirty="0">
                <a:latin typeface="+mn-lt"/>
                <a:cs typeface="+mn-cs"/>
              </a:rPr>
            </a:b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59" name="Picture 4" descr="http://doovive.com/files/2009/12/ni%C3%B1os-inter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292725"/>
            <a:ext cx="2819400" cy="18716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2 Subtítulo"/>
          <p:cNvSpPr txBox="1">
            <a:spLocks/>
          </p:cNvSpPr>
          <p:nvPr/>
        </p:nvSpPr>
        <p:spPr>
          <a:xfrm>
            <a:off x="3644900" y="7812088"/>
            <a:ext cx="2979738" cy="11525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 </a:t>
            </a:r>
            <a:r>
              <a:rPr lang="es-CO" sz="1100" dirty="0" err="1">
                <a:latin typeface="+mn-lt"/>
                <a:cs typeface="+mn-cs"/>
              </a:rPr>
              <a:t>to</a:t>
            </a:r>
            <a:r>
              <a:rPr lang="es-CO" sz="1100" dirty="0">
                <a:latin typeface="+mn-lt"/>
                <a:cs typeface="+mn-cs"/>
              </a:rPr>
              <a:t> de la no </a:t>
            </a:r>
            <a:r>
              <a:rPr lang="es-CO" sz="1100" dirty="0" err="1">
                <a:latin typeface="+mn-lt"/>
                <a:cs typeface="+mn-cs"/>
              </a:rPr>
              <a:t>ticia</a:t>
            </a:r>
            <a:r>
              <a:rPr lang="es-CO" sz="1100" dirty="0">
                <a:latin typeface="+mn-lt"/>
                <a:cs typeface="+mn-cs"/>
              </a:rPr>
              <a:t> texto de la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61" name="2 Subtítulo"/>
          <p:cNvSpPr txBox="1">
            <a:spLocks/>
          </p:cNvSpPr>
          <p:nvPr/>
        </p:nvSpPr>
        <p:spPr bwMode="auto">
          <a:xfrm>
            <a:off x="3573463" y="7235825"/>
            <a:ext cx="28797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s-CO" altLang="en-US" sz="1500"/>
              <a:t>Pie de foto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01 [Read-Only] [Compatibility Mode]" id="{D1734D73-3ED5-4FB4-B422-4E7641680F06}" vid="{970C0158-2A7C-4BEF-965A-2A6902EE35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Plantilla01</Template>
  <TotalTime>13</TotalTime>
  <Words>284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Adobe Heiti Std R</vt:lpstr>
      <vt:lpstr>Aharoni</vt:lpstr>
      <vt:lpstr>Tema de Office</vt:lpstr>
      <vt:lpstr>TITULO DE SECCION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SECCION</dc:title>
  <dc:creator>Martinez, Pedro</dc:creator>
  <cp:lastModifiedBy>Martinez, Pedro</cp:lastModifiedBy>
  <cp:revision>1</cp:revision>
  <dcterms:created xsi:type="dcterms:W3CDTF">2014-09-05T20:48:35Z</dcterms:created>
  <dcterms:modified xsi:type="dcterms:W3CDTF">2014-09-05T21:02:16Z</dcterms:modified>
</cp:coreProperties>
</file>