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55" d="100"/>
          <a:sy n="55" d="100"/>
        </p:scale>
        <p:origin x="10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9D314-7461-4324-AF72-6E6E10CA53FE}" type="datetimeFigureOut">
              <a:rPr lang="es-CO"/>
              <a:pPr>
                <a:defRPr/>
              </a:pPr>
              <a:t>05/09/2014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23AEA-FC66-4874-9029-06E9EFD71A76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2186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DE654-42C6-456A-8FB5-BE07F1A3508B}" type="datetimeFigureOut">
              <a:rPr lang="es-CO"/>
              <a:pPr>
                <a:defRPr/>
              </a:pPr>
              <a:t>05/09/2014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92A64-7EA1-4353-923C-98819C838FEC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5185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6BB4A-353C-428D-8FD6-7C812192FAC9}" type="datetimeFigureOut">
              <a:rPr lang="es-CO"/>
              <a:pPr>
                <a:defRPr/>
              </a:pPr>
              <a:t>05/09/2014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60282-1D3F-48B2-B851-DE93F0167DFC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1093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1CF55-695D-4835-990A-946DAA29E117}" type="datetimeFigureOut">
              <a:rPr lang="es-CO"/>
              <a:pPr>
                <a:defRPr/>
              </a:pPr>
              <a:t>05/09/2014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C59FC-2E04-4576-B256-F6301760085A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7202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0AFD4-9F28-4DC5-AC7B-A0E3B03112F2}" type="datetimeFigureOut">
              <a:rPr lang="es-CO"/>
              <a:pPr>
                <a:defRPr/>
              </a:pPr>
              <a:t>05/09/2014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C2F38-091A-43E9-859E-16D419FDE842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132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B08F3-4D45-4BE2-8BBF-53B9E92CFAE0}" type="datetimeFigureOut">
              <a:rPr lang="es-CO"/>
              <a:pPr>
                <a:defRPr/>
              </a:pPr>
              <a:t>05/09/2014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6661D-3591-4B53-A6BB-CECF5F904B6D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0331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52322-B874-4AA5-85B2-A9D65FB8B95A}" type="datetimeFigureOut">
              <a:rPr lang="es-CO"/>
              <a:pPr>
                <a:defRPr/>
              </a:pPr>
              <a:t>05/09/2014</a:t>
            </a:fld>
            <a:endParaRPr lang="es-CO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E3572-B5CD-492B-A49F-01823FCB8427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70572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B3248-6C9D-4BBF-BD83-1600B8F771F1}" type="datetimeFigureOut">
              <a:rPr lang="es-CO"/>
              <a:pPr>
                <a:defRPr/>
              </a:pPr>
              <a:t>05/09/2014</a:t>
            </a:fld>
            <a:endParaRPr lang="es-CO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17A30-2587-4832-95E5-4028A47657E1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57089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37385-2E00-4C3B-AAFB-57131AEFC08D}" type="datetimeFigureOut">
              <a:rPr lang="es-CO"/>
              <a:pPr>
                <a:defRPr/>
              </a:pPr>
              <a:t>05/09/2014</a:t>
            </a:fld>
            <a:endParaRPr lang="es-CO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6DED2-2A49-474F-980A-B8ACB93E213B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94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30A07-B014-4FC6-ABFF-D81205DAE443}" type="datetimeFigureOut">
              <a:rPr lang="es-CO"/>
              <a:pPr>
                <a:defRPr/>
              </a:pPr>
              <a:t>05/09/2014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20967-8EF4-47AC-BE53-FE587BD71C5E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45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s-C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2A603-51B8-408C-B45D-7858EA0290F0}" type="datetimeFigureOut">
              <a:rPr lang="es-CO"/>
              <a:pPr>
                <a:defRPr/>
              </a:pPr>
              <a:t>05/09/2014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2AAB6-BDC1-42B2-986B-EA88BEB94429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3059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título del patrón</a:t>
            </a:r>
            <a:endParaRPr lang="es-CO" altLang="en-US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  <a:endParaRPr lang="es-CO" altLang="en-US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E2D761-4EDF-481F-AE3C-90B40813273B}" type="datetimeFigureOut">
              <a:rPr lang="es-CO"/>
              <a:pPr>
                <a:defRPr/>
              </a:pPr>
              <a:t>05/09/2014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91A38B5-0A1C-405A-B438-7DBB9A2DA385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60350" y="1150938"/>
            <a:ext cx="6337300" cy="2889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  <p:sp>
        <p:nvSpPr>
          <p:cNvPr id="2051" name="1 Título"/>
          <p:cNvSpPr>
            <a:spLocks noGrp="1"/>
          </p:cNvSpPr>
          <p:nvPr>
            <p:ph type="ctrTitle"/>
          </p:nvPr>
        </p:nvSpPr>
        <p:spPr>
          <a:xfrm>
            <a:off x="514350" y="395288"/>
            <a:ext cx="5829300" cy="863600"/>
          </a:xfrm>
        </p:spPr>
        <p:txBody>
          <a:bodyPr/>
          <a:lstStyle/>
          <a:p>
            <a:pPr eaLnBrk="1" hangingPunct="1"/>
            <a:r>
              <a:rPr lang="es-CO" altLang="en-US" sz="4000" dirty="0" smtClean="0">
                <a:ea typeface="Adobe Heiti Std R" pitchFamily="34" charset="-128"/>
                <a:cs typeface="Aharoni" panose="02010803020104030203" pitchFamily="2" charset="-79"/>
              </a:rPr>
              <a:t>TITULO </a:t>
            </a:r>
            <a:r>
              <a:rPr lang="es-CO" altLang="en-US" sz="4000" dirty="0" smtClean="0">
                <a:ea typeface="Adobe Heiti Std R" pitchFamily="34" charset="-128"/>
                <a:cs typeface="Aharoni" panose="02010803020104030203" pitchFamily="2" charset="-79"/>
              </a:rPr>
              <a:t>DE SECCION</a:t>
            </a:r>
            <a:endParaRPr lang="es-CO" altLang="en-US" sz="4000" dirty="0" smtClean="0">
              <a:ea typeface="Adobe Heiti Std R" pitchFamily="34" charset="-128"/>
              <a:cs typeface="Aharoni" panose="02010803020104030203" pitchFamily="2" charset="-79"/>
            </a:endParaRPr>
          </a:p>
        </p:txBody>
      </p:sp>
      <p:sp>
        <p:nvSpPr>
          <p:cNvPr id="2052" name="2 Subtítulo"/>
          <p:cNvSpPr>
            <a:spLocks noGrp="1"/>
          </p:cNvSpPr>
          <p:nvPr>
            <p:ph type="subTitle" idx="1"/>
          </p:nvPr>
        </p:nvSpPr>
        <p:spPr>
          <a:xfrm>
            <a:off x="0" y="3779838"/>
            <a:ext cx="3721100" cy="647700"/>
          </a:xfrm>
        </p:spPr>
        <p:txBody>
          <a:bodyPr/>
          <a:lstStyle/>
          <a:p>
            <a:pPr eaLnBrk="1" hangingPunct="1"/>
            <a:r>
              <a:rPr lang="es-CO" altLang="en-US" smtClean="0">
                <a:solidFill>
                  <a:schemeClr val="tx1"/>
                </a:solidFill>
              </a:rPr>
              <a:t>Titulo de noticia</a:t>
            </a:r>
          </a:p>
        </p:txBody>
      </p:sp>
      <p:sp>
        <p:nvSpPr>
          <p:cNvPr id="2053" name="3 CuadroTexto"/>
          <p:cNvSpPr txBox="1">
            <a:spLocks noChangeArrowheads="1"/>
          </p:cNvSpPr>
          <p:nvPr/>
        </p:nvSpPr>
        <p:spPr bwMode="auto">
          <a:xfrm>
            <a:off x="512763" y="1127125"/>
            <a:ext cx="58324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O" altLang="en-US" sz="1600">
                <a:solidFill>
                  <a:schemeClr val="bg1"/>
                </a:solidFill>
              </a:rPr>
              <a:t>SUBTITULO – FECHA DE PUBLICACIÓN – NUMERO DE PUBLICACIÓN</a:t>
            </a:r>
          </a:p>
        </p:txBody>
      </p:sp>
      <p:sp>
        <p:nvSpPr>
          <p:cNvPr id="7" name="2 Subtítulo"/>
          <p:cNvSpPr txBox="1">
            <a:spLocks/>
          </p:cNvSpPr>
          <p:nvPr/>
        </p:nvSpPr>
        <p:spPr>
          <a:xfrm>
            <a:off x="5300663" y="3851275"/>
            <a:ext cx="1296987" cy="28892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O" sz="1500" dirty="0">
                <a:latin typeface="+mn-lt"/>
                <a:cs typeface="+mn-cs"/>
              </a:rPr>
              <a:t>Pie de foto</a:t>
            </a:r>
          </a:p>
        </p:txBody>
      </p:sp>
      <p:sp>
        <p:nvSpPr>
          <p:cNvPr id="11" name="2 Subtítulo"/>
          <p:cNvSpPr txBox="1">
            <a:spLocks/>
          </p:cNvSpPr>
          <p:nvPr/>
        </p:nvSpPr>
        <p:spPr>
          <a:xfrm>
            <a:off x="404813" y="5148263"/>
            <a:ext cx="2952750" cy="3744912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s-CO" sz="1100" dirty="0">
                <a:latin typeface="+mn-lt"/>
                <a:cs typeface="+mn-cs"/>
              </a:rPr>
              <a:t>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s-CO" sz="1100" dirty="0">
                <a:latin typeface="+mn-lt"/>
                <a:cs typeface="+mn-cs"/>
              </a:rPr>
              <a:t>Tex </a:t>
            </a:r>
            <a:r>
              <a:rPr lang="es-CO" sz="1100" dirty="0" err="1">
                <a:latin typeface="+mn-lt"/>
                <a:cs typeface="+mn-cs"/>
              </a:rPr>
              <a:t>to</a:t>
            </a:r>
            <a:r>
              <a:rPr lang="es-CO" sz="1100" dirty="0">
                <a:latin typeface="+mn-lt"/>
                <a:cs typeface="+mn-cs"/>
              </a:rPr>
              <a:t> de la no </a:t>
            </a:r>
            <a:r>
              <a:rPr lang="es-CO" sz="1100" dirty="0" err="1">
                <a:latin typeface="+mn-lt"/>
                <a:cs typeface="+mn-cs"/>
              </a:rPr>
              <a:t>ticia</a:t>
            </a:r>
            <a:r>
              <a:rPr lang="es-CO" sz="1100" dirty="0">
                <a:latin typeface="+mn-lt"/>
                <a:cs typeface="+mn-cs"/>
              </a:rPr>
              <a:t>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</a:t>
            </a:r>
            <a:r>
              <a:rPr lang="es-CO" sz="1100" dirty="0">
                <a:latin typeface="+mn-lt"/>
                <a:cs typeface="+mn-cs"/>
              </a:rPr>
              <a:t>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noticia.</a:t>
            </a:r>
            <a:br>
              <a:rPr lang="es-CO" sz="1100" dirty="0">
                <a:latin typeface="+mn-lt"/>
                <a:cs typeface="+mn-cs"/>
              </a:rPr>
            </a:br>
            <a:endParaRPr lang="es-CO" sz="1100" dirty="0">
              <a:latin typeface="+mn-lt"/>
              <a:cs typeface="+mn-cs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s-CO" sz="1100" dirty="0">
                <a:latin typeface="+mn-lt"/>
                <a:cs typeface="+mn-cs"/>
              </a:rPr>
              <a:t>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s-CO" sz="1100" dirty="0">
                <a:latin typeface="+mn-lt"/>
                <a:cs typeface="+mn-cs"/>
              </a:rPr>
              <a:t>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endParaRPr lang="es-CO" sz="1100" dirty="0">
              <a:latin typeface="+mn-lt"/>
              <a:cs typeface="+mn-cs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s-CO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s-CO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s-CO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s-CO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s-CO"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s-CO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CO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2056" name="Picture 6" descr="http://t3.gstatic.com/images?q=tbn:UxrHygIXEHiHvM:http://www.cosasdetv.es/images/Gran_Hermano_de_ni%C3%B1os.jpg&amp;t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1547813"/>
            <a:ext cx="6337300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2 Subtítulo"/>
          <p:cNvSpPr txBox="1">
            <a:spLocks/>
          </p:cNvSpPr>
          <p:nvPr/>
        </p:nvSpPr>
        <p:spPr>
          <a:xfrm>
            <a:off x="3644900" y="4356100"/>
            <a:ext cx="2952750" cy="453707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s-CO" sz="1100" dirty="0">
                <a:latin typeface="+mn-lt"/>
                <a:cs typeface="+mn-cs"/>
              </a:rPr>
              <a:t>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s-CO" sz="1100" dirty="0">
                <a:latin typeface="+mn-lt"/>
                <a:cs typeface="+mn-cs"/>
              </a:rPr>
              <a:t>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s-CO" sz="1100" dirty="0">
                <a:latin typeface="+mn-lt"/>
                <a:cs typeface="+mn-cs"/>
              </a:rPr>
              <a:t>Tex </a:t>
            </a:r>
            <a:r>
              <a:rPr lang="es-CO" sz="1100" dirty="0" err="1">
                <a:latin typeface="+mn-lt"/>
                <a:cs typeface="+mn-cs"/>
              </a:rPr>
              <a:t>to</a:t>
            </a:r>
            <a:r>
              <a:rPr lang="es-CO" sz="1100" dirty="0">
                <a:latin typeface="+mn-lt"/>
                <a:cs typeface="+mn-cs"/>
              </a:rPr>
              <a:t> de la no </a:t>
            </a:r>
            <a:r>
              <a:rPr lang="es-CO" sz="1100" dirty="0" err="1">
                <a:latin typeface="+mn-lt"/>
                <a:cs typeface="+mn-cs"/>
              </a:rPr>
              <a:t>ticia</a:t>
            </a:r>
            <a:r>
              <a:rPr lang="es-CO" sz="1100" dirty="0">
                <a:latin typeface="+mn-lt"/>
                <a:cs typeface="+mn-cs"/>
              </a:rPr>
              <a:t>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</a:t>
            </a:r>
            <a:r>
              <a:rPr lang="es-CO" sz="1100" dirty="0">
                <a:latin typeface="+mn-lt"/>
                <a:cs typeface="+mn-cs"/>
              </a:rPr>
              <a:t>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noticia.</a:t>
            </a:r>
            <a:br>
              <a:rPr lang="es-CO" sz="1100" dirty="0">
                <a:latin typeface="+mn-lt"/>
                <a:cs typeface="+mn-cs"/>
              </a:rPr>
            </a:br>
            <a:endParaRPr lang="es-CO" sz="1100" dirty="0">
              <a:latin typeface="+mn-lt"/>
              <a:cs typeface="+mn-cs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s-CO" sz="1100" dirty="0">
                <a:latin typeface="+mn-lt"/>
                <a:cs typeface="+mn-cs"/>
              </a:rPr>
              <a:t>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s-CO" sz="1100" dirty="0">
                <a:latin typeface="+mn-lt"/>
                <a:cs typeface="+mn-cs"/>
              </a:rPr>
              <a:t>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endParaRPr lang="es-CO" sz="1100" dirty="0">
              <a:latin typeface="+mn-lt"/>
              <a:cs typeface="+mn-cs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s-CO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s-CO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s-CO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s-CO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s-CO"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s-CO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CO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058" name="2 Subtítulo"/>
          <p:cNvSpPr txBox="1">
            <a:spLocks/>
          </p:cNvSpPr>
          <p:nvPr/>
        </p:nvSpPr>
        <p:spPr bwMode="auto">
          <a:xfrm>
            <a:off x="-26988" y="4211638"/>
            <a:ext cx="3719513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s-CO" altLang="en-US" sz="2500"/>
              <a:t>Subtitulo de noticia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02 [Read-Only] [Compatibility Mode]" id="{1CD3A964-9AD5-4C7B-AC18-FF3F40E156B5}" vid="{E5D34259-2932-490E-90A6-15B6197C2E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Plantilla02</Template>
  <TotalTime>1</TotalTime>
  <Words>269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Adobe Heiti Std R</vt:lpstr>
      <vt:lpstr>Aharoni</vt:lpstr>
      <vt:lpstr>Tema de Office</vt:lpstr>
      <vt:lpstr>TITULO DE SECCION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DE SECCION</dc:title>
  <dc:creator>Martinez, Pedro</dc:creator>
  <cp:lastModifiedBy>Martinez, Pedro</cp:lastModifiedBy>
  <cp:revision>1</cp:revision>
  <dcterms:created xsi:type="dcterms:W3CDTF">2014-09-05T20:59:49Z</dcterms:created>
  <dcterms:modified xsi:type="dcterms:W3CDTF">2014-09-05T21:00:57Z</dcterms:modified>
</cp:coreProperties>
</file>