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>
      <p:cViewPr varScale="1">
        <p:scale>
          <a:sx n="55" d="100"/>
          <a:sy n="55" d="100"/>
        </p:scale>
        <p:origin x="106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5546E-73B7-40F6-B6CC-50616674A2B9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3819B-A9BD-4065-9C2C-A6B77DBDD483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474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98826-D654-4FA1-A3CA-12A3069A5304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6F974-FAC3-4773-8095-AA5BFBE5CAC1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4659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B26A9-2417-4E24-9389-572949EF8404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923AD-09C1-45BB-9C17-0A0091BB09F6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6660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81FA24-8710-45DA-8EE7-9CC5A2A3A725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767C9A-0E06-436F-B675-ED47BFADC4D0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34101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E2DD0-09EE-4726-91CA-0D195A96A543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B9690-29BB-459C-81C6-1AE957363303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74170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07F65-F726-4A30-8BDE-C64BE05F4A3A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ADF793-7E0C-496F-B768-29272FB9AE04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930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BFF50-CA8C-44A3-8653-B8BDC4324EDD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150AE-55B8-4128-9046-EF85220474DB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512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0A669-60BB-4B49-9784-EB0769883841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B8135-EC17-4462-9C9D-A873A5A1CB3A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3116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156613-D099-40A0-88A0-DDC25EF2F144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AC6AA-00EF-4B0E-B0AA-29CB82C96D9E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1951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2ADB63-FEBB-4703-8F0E-3E84C9C1B3CB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19796-E986-46EC-8948-603A06D4BD73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1601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s-C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1919D-F437-4BD1-99CC-DF6AE7944B43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DA3B4-4813-4D30-9202-1B4E7EE947FA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1700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título del patrón</a:t>
            </a:r>
            <a:endParaRPr lang="es-CO" alt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  <a:endParaRPr lang="es-CO" alt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E7EBD-922B-46A9-8BD0-3257371BAEB9}" type="datetimeFigureOut">
              <a:rPr lang="es-CO"/>
              <a:pPr>
                <a:defRPr/>
              </a:pPr>
              <a:t>05/09/2014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B4FAE8A-80AD-427A-A8EE-52F6FA3016F3}" type="slidenum">
              <a:rPr lang="es-CO"/>
              <a:pPr>
                <a:defRPr/>
              </a:pPr>
              <a:t>‹#›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260350" y="323850"/>
            <a:ext cx="6337300" cy="7921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sp>
        <p:nvSpPr>
          <p:cNvPr id="2052" name="1 Título"/>
          <p:cNvSpPr>
            <a:spLocks noGrp="1"/>
          </p:cNvSpPr>
          <p:nvPr>
            <p:ph type="ctrTitle"/>
          </p:nvPr>
        </p:nvSpPr>
        <p:spPr>
          <a:xfrm>
            <a:off x="514350" y="395288"/>
            <a:ext cx="5829300" cy="863600"/>
          </a:xfrm>
        </p:spPr>
        <p:txBody>
          <a:bodyPr/>
          <a:lstStyle/>
          <a:p>
            <a:pPr eaLnBrk="1" hangingPunct="1"/>
            <a:r>
              <a:rPr lang="es-CO" altLang="en-US" sz="4000" dirty="0" smtClean="0">
                <a:solidFill>
                  <a:schemeClr val="bg1"/>
                </a:solidFill>
                <a:ea typeface="Adobe Heiti Std R" pitchFamily="34" charset="-128"/>
                <a:cs typeface="Aharoni" panose="02010803020104030203" pitchFamily="2" charset="-79"/>
              </a:rPr>
              <a:t>TITULO DE SECCION</a:t>
            </a:r>
            <a:endParaRPr lang="es-CO" altLang="en-US" sz="4000" dirty="0" smtClean="0">
              <a:solidFill>
                <a:schemeClr val="bg1"/>
              </a:solidFill>
              <a:ea typeface="Adobe Heiti Std R" pitchFamily="34" charset="-128"/>
              <a:cs typeface="Aharoni" panose="02010803020104030203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18590" y="3981633"/>
            <a:ext cx="3168650" cy="5762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CO" dirty="0" smtClean="0">
                <a:solidFill>
                  <a:schemeClr val="tx1"/>
                </a:solidFill>
              </a:rPr>
              <a:t>Titulo de noticia</a:t>
            </a:r>
          </a:p>
        </p:txBody>
      </p:sp>
      <p:sp>
        <p:nvSpPr>
          <p:cNvPr id="11" name="2 Subtítulo"/>
          <p:cNvSpPr txBox="1">
            <a:spLocks/>
          </p:cNvSpPr>
          <p:nvPr/>
        </p:nvSpPr>
        <p:spPr>
          <a:xfrm>
            <a:off x="1899321" y="4657297"/>
            <a:ext cx="2952750" cy="3744912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 </a:t>
            </a:r>
            <a:r>
              <a:rPr lang="es-CO" sz="1100" dirty="0" err="1">
                <a:latin typeface="+mn-lt"/>
                <a:cs typeface="+mn-cs"/>
              </a:rPr>
              <a:t>to</a:t>
            </a:r>
            <a:r>
              <a:rPr lang="es-CO" sz="1100" dirty="0">
                <a:latin typeface="+mn-lt"/>
                <a:cs typeface="+mn-cs"/>
              </a:rPr>
              <a:t> de la no </a:t>
            </a:r>
            <a:r>
              <a:rPr lang="es-CO" sz="1100" dirty="0" err="1">
                <a:latin typeface="+mn-lt"/>
                <a:cs typeface="+mn-cs"/>
              </a:rPr>
              <a:t>ticia</a:t>
            </a:r>
            <a:r>
              <a:rPr lang="es-CO" sz="1100" dirty="0">
                <a:latin typeface="+mn-lt"/>
                <a:cs typeface="+mn-cs"/>
              </a:rPr>
              <a:t>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</a:t>
            </a:r>
            <a:r>
              <a:rPr lang="es-CO" sz="1100" dirty="0">
                <a:latin typeface="+mn-lt"/>
                <a:cs typeface="+mn-cs"/>
              </a:rPr>
              <a:t>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noticia.</a:t>
            </a:r>
            <a:br>
              <a:rPr lang="es-CO" sz="1100" dirty="0">
                <a:latin typeface="+mn-lt"/>
                <a:cs typeface="+mn-cs"/>
              </a:rPr>
            </a:br>
            <a:endParaRPr lang="es-CO" sz="1100" dirty="0"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 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r>
              <a:rPr lang="es-CO" sz="1100" dirty="0">
                <a:latin typeface="+mn-lt"/>
                <a:cs typeface="+mn-cs"/>
              </a:rPr>
              <a:t> </a:t>
            </a:r>
            <a:r>
              <a:rPr lang="es-CO" sz="1100" dirty="0" err="1">
                <a:latin typeface="+mn-lt"/>
                <a:cs typeface="+mn-cs"/>
              </a:rPr>
              <a:t>iaexto</a:t>
            </a:r>
            <a:r>
              <a:rPr lang="es-CO" sz="1100" dirty="0">
                <a:latin typeface="+mn-lt"/>
                <a:cs typeface="+mn-cs"/>
              </a:rPr>
              <a:t> de la noticia </a:t>
            </a:r>
            <a:r>
              <a:rPr lang="es-CO" sz="1100" dirty="0" err="1">
                <a:latin typeface="+mn-lt"/>
                <a:cs typeface="+mn-cs"/>
              </a:rPr>
              <a:t>xto</a:t>
            </a:r>
            <a:r>
              <a:rPr lang="es-CO" sz="1100" dirty="0">
                <a:latin typeface="+mn-lt"/>
                <a:cs typeface="+mn-cs"/>
              </a:rPr>
              <a:t> de la noticia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100" dirty="0">
                <a:latin typeface="+mn-lt"/>
                <a:cs typeface="+mn-cs"/>
              </a:rPr>
              <a:t>Texto de la noticia texto de la </a:t>
            </a:r>
            <a:r>
              <a:rPr lang="es-CO" sz="1100" dirty="0" err="1">
                <a:latin typeface="+mn-lt"/>
                <a:cs typeface="+mn-cs"/>
              </a:rPr>
              <a:t>notic</a:t>
            </a:r>
            <a:endParaRPr lang="es-CO" sz="1100" dirty="0"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100" dirty="0"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s-CO"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rPr>
              <a:t> </a:t>
            </a: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s-CO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pic>
        <p:nvPicPr>
          <p:cNvPr id="2057" name="Picture 6" descr="http://t3.gstatic.com/images?q=tbn:UxrHygIXEHiHvM:http://www.cosasdetv.es/images/Gran_Hermano_de_ni%C3%B1os.jpg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651" y="1526966"/>
            <a:ext cx="3058531" cy="22234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2 Subtítulo"/>
          <p:cNvSpPr txBox="1">
            <a:spLocks/>
          </p:cNvSpPr>
          <p:nvPr/>
        </p:nvSpPr>
        <p:spPr>
          <a:xfrm>
            <a:off x="1066800" y="4341995"/>
            <a:ext cx="3455988" cy="4318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2500" dirty="0">
                <a:latin typeface="+mn-lt"/>
                <a:cs typeface="+mn-cs"/>
              </a:rPr>
              <a:t>Subtitulo de noticia</a:t>
            </a:r>
          </a:p>
        </p:txBody>
      </p:sp>
      <p:sp>
        <p:nvSpPr>
          <p:cNvPr id="23" name="2 Subtítulo"/>
          <p:cNvSpPr txBox="1">
            <a:spLocks/>
          </p:cNvSpPr>
          <p:nvPr/>
        </p:nvSpPr>
        <p:spPr>
          <a:xfrm>
            <a:off x="2420938" y="3851275"/>
            <a:ext cx="1295400" cy="28892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sz="1500" dirty="0">
                <a:latin typeface="+mn-lt"/>
                <a:cs typeface="+mn-cs"/>
              </a:rPr>
              <a:t>Pie de foto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03 [Read-Only] [Compatibility Mode]" id="{5B744089-5427-40FA-B0F6-81DFEFBB88FD}" vid="{A1FE6C62-94CA-4F38-9355-DB7044531D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Plantilla03</Template>
  <TotalTime>2</TotalTime>
  <Words>112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Adobe Heiti Std R</vt:lpstr>
      <vt:lpstr>Aharoni</vt:lpstr>
      <vt:lpstr>Tema de Office</vt:lpstr>
      <vt:lpstr>TITULO DE SECCION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DE SECCION</dc:title>
  <dc:creator>Martinez, Pedro</dc:creator>
  <cp:lastModifiedBy>Martinez, Pedro</cp:lastModifiedBy>
  <cp:revision>1</cp:revision>
  <dcterms:created xsi:type="dcterms:W3CDTF">2014-09-05T20:56:59Z</dcterms:created>
  <dcterms:modified xsi:type="dcterms:W3CDTF">2014-09-05T20:59:32Z</dcterms:modified>
</cp:coreProperties>
</file>