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65" r:id="rId2"/>
    <p:sldId id="263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CFC6AD"/>
    <a:srgbClr val="E6E6E6"/>
    <a:srgbClr val="ECCFB5"/>
    <a:srgbClr val="FF6666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372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9145900-DD8C-4095-B388-2157ADD8748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7756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041C0-96DB-4FC2-B734-9C01DAFDF5F4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715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190B0-BE35-4293-89E6-25D9B1530061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7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C7C6B-C804-4A60-9E80-8E2F07C155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50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58EAC-5918-404C-B031-F071BEC604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145AE-1495-437D-B7B2-7100E7A3E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652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37EDF-8038-4F9E-B0F3-EDF3B0E024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69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983D-EDF1-4741-ACEA-B27E57073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32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941EB-26C8-420B-8B78-5B2A92BD2C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41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8BF8-FFF9-4625-A5C3-F4D17BE33C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5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02E19-2A67-4955-93BD-58C04A199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38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C431B-3589-4168-B93E-43B8F0B73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62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7F547-1BE4-4E4A-ABB0-4AE92110D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10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98E2D-5FF1-43FB-92D5-5D7C093C7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7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A3BC0CE-FC73-4827-A5D8-8E78289D8C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 descr="newspape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556" y="-84932"/>
            <a:ext cx="9393238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99592" y="2176954"/>
            <a:ext cx="6420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 b="1" dirty="0" err="1" smtClean="0"/>
              <a:t>Mi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habitacion</a:t>
            </a:r>
            <a:r>
              <a:rPr lang="en-US" altLang="en-US" sz="4000" b="1" dirty="0" smtClean="0"/>
              <a:t> </a:t>
            </a:r>
            <a:r>
              <a:rPr lang="en-US" altLang="en-US" sz="4000" b="1" dirty="0" err="1" smtClean="0"/>
              <a:t>es</a:t>
            </a:r>
            <a:r>
              <a:rPr lang="en-US" altLang="en-US" sz="4000" b="1" dirty="0" smtClean="0"/>
              <a:t> un </a:t>
            </a:r>
            <a:r>
              <a:rPr lang="en-US" altLang="en-US" sz="4000" b="1" dirty="0" err="1" smtClean="0"/>
              <a:t>desastre</a:t>
            </a:r>
            <a:endParaRPr lang="en-US" altLang="en-US" sz="4000" b="1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85800" y="3048000"/>
            <a:ext cx="3733800" cy="3581400"/>
          </a:xfrm>
          <a:prstGeom prst="rect">
            <a:avLst/>
          </a:prstGeom>
          <a:solidFill>
            <a:srgbClr val="CFC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527206" y="3141306"/>
            <a:ext cx="21336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4C4C4C"/>
                </a:solidFill>
              </a:rPr>
              <a:t>In </a:t>
            </a:r>
            <a:r>
              <a:rPr lang="en-US" altLang="en-US" sz="1200" dirty="0" err="1">
                <a:solidFill>
                  <a:srgbClr val="4C4C4C"/>
                </a:solidFill>
              </a:rPr>
              <a:t>libris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graecis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appetere</a:t>
            </a:r>
            <a:r>
              <a:rPr lang="en-US" altLang="en-US" sz="1200" dirty="0">
                <a:solidFill>
                  <a:srgbClr val="4C4C4C"/>
                </a:solidFill>
              </a:rPr>
              <a:t> mea. At vim </a:t>
            </a:r>
            <a:r>
              <a:rPr lang="en-US" altLang="en-US" sz="1200" dirty="0" err="1">
                <a:solidFill>
                  <a:srgbClr val="4C4C4C"/>
                </a:solidFill>
              </a:rPr>
              <a:t>odio</a:t>
            </a:r>
            <a:r>
              <a:rPr lang="en-US" altLang="en-US" sz="1200" dirty="0">
                <a:solidFill>
                  <a:srgbClr val="4C4C4C"/>
                </a:solidFill>
              </a:rPr>
              <a:t> lorem </a:t>
            </a:r>
            <a:r>
              <a:rPr lang="en-US" altLang="en-US" sz="1200" dirty="0" err="1">
                <a:solidFill>
                  <a:srgbClr val="4C4C4C"/>
                </a:solidFill>
              </a:rPr>
              <a:t>omnes</a:t>
            </a:r>
            <a:r>
              <a:rPr lang="en-US" altLang="en-US" sz="1200" dirty="0">
                <a:solidFill>
                  <a:srgbClr val="4C4C4C"/>
                </a:solidFill>
              </a:rPr>
              <a:t>, </a:t>
            </a:r>
            <a:r>
              <a:rPr lang="en-US" altLang="en-US" sz="1200" dirty="0" err="1">
                <a:solidFill>
                  <a:srgbClr val="4C4C4C"/>
                </a:solidFill>
              </a:rPr>
              <a:t>pri</a:t>
            </a:r>
            <a:r>
              <a:rPr lang="en-US" altLang="en-US" sz="1200" dirty="0">
                <a:solidFill>
                  <a:srgbClr val="4C4C4C"/>
                </a:solidFill>
              </a:rPr>
              <a:t> id </a:t>
            </a:r>
            <a:r>
              <a:rPr lang="en-US" altLang="en-US" sz="1200" dirty="0" err="1">
                <a:solidFill>
                  <a:srgbClr val="4C4C4C"/>
                </a:solidFill>
              </a:rPr>
              <a:t>iuvaret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partiendo</a:t>
            </a:r>
            <a:r>
              <a:rPr lang="en-US" altLang="en-US" sz="1200" dirty="0">
                <a:solidFill>
                  <a:srgbClr val="4C4C4C"/>
                </a:solidFill>
              </a:rPr>
              <a:t>. </a:t>
            </a:r>
            <a:r>
              <a:rPr lang="en-US" altLang="en-US" sz="1200" dirty="0" err="1">
                <a:solidFill>
                  <a:srgbClr val="4C4C4C"/>
                </a:solidFill>
              </a:rPr>
              <a:t>Vivendo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menandri</a:t>
            </a:r>
            <a:r>
              <a:rPr lang="en-US" altLang="en-US" sz="1200" dirty="0">
                <a:solidFill>
                  <a:srgbClr val="4C4C4C"/>
                </a:solidFill>
              </a:rPr>
              <a:t> et sed. Lorem </a:t>
            </a:r>
            <a:r>
              <a:rPr lang="en-US" altLang="en-US" sz="1200" dirty="0" err="1">
                <a:solidFill>
                  <a:srgbClr val="4C4C4C"/>
                </a:solidFill>
              </a:rPr>
              <a:t>volumus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blandit</a:t>
            </a:r>
            <a:r>
              <a:rPr lang="en-US" altLang="en-US" sz="1200" dirty="0">
                <a:solidFill>
                  <a:srgbClr val="4C4C4C"/>
                </a:solidFill>
              </a:rPr>
              <a:t> cu </a:t>
            </a:r>
            <a:r>
              <a:rPr lang="en-US" altLang="en-US" sz="1200" dirty="0" err="1">
                <a:solidFill>
                  <a:srgbClr val="4C4C4C"/>
                </a:solidFill>
              </a:rPr>
              <a:t>has.Sit</a:t>
            </a:r>
            <a:r>
              <a:rPr lang="en-US" altLang="en-US" sz="1200" dirty="0">
                <a:solidFill>
                  <a:srgbClr val="4C4C4C"/>
                </a:solidFill>
              </a:rPr>
              <a:t> cu alia </a:t>
            </a:r>
            <a:r>
              <a:rPr lang="en-US" altLang="en-US" sz="1200" dirty="0" err="1">
                <a:solidFill>
                  <a:srgbClr val="4C4C4C"/>
                </a:solidFill>
              </a:rPr>
              <a:t>porro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fuisset</a:t>
            </a:r>
            <a:r>
              <a:rPr lang="en-US" altLang="en-US" sz="1200" dirty="0">
                <a:solidFill>
                  <a:srgbClr val="4C4C4C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200" dirty="0" err="1">
                <a:solidFill>
                  <a:srgbClr val="4C4C4C"/>
                </a:solidFill>
              </a:rPr>
              <a:t>Ea</a:t>
            </a:r>
            <a:r>
              <a:rPr lang="en-US" altLang="en-US" sz="1200" dirty="0">
                <a:solidFill>
                  <a:srgbClr val="4C4C4C"/>
                </a:solidFill>
              </a:rPr>
              <a:t> pro </a:t>
            </a:r>
            <a:r>
              <a:rPr lang="en-US" altLang="en-US" sz="1200" dirty="0" err="1">
                <a:solidFill>
                  <a:srgbClr val="4C4C4C"/>
                </a:solidFill>
              </a:rPr>
              <a:t>natum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invidunt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repudiandae</a:t>
            </a:r>
            <a:r>
              <a:rPr lang="en-US" altLang="en-US" sz="1200" dirty="0">
                <a:solidFill>
                  <a:srgbClr val="4C4C4C"/>
                </a:solidFill>
              </a:rPr>
              <a:t>, his et </a:t>
            </a:r>
            <a:r>
              <a:rPr lang="en-US" altLang="en-US" sz="1200" dirty="0" err="1">
                <a:solidFill>
                  <a:srgbClr val="4C4C4C"/>
                </a:solidFill>
              </a:rPr>
              <a:t>facilisis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vituperatoribus</a:t>
            </a:r>
            <a:r>
              <a:rPr lang="en-US" altLang="en-US" sz="1200" dirty="0">
                <a:solidFill>
                  <a:srgbClr val="4C4C4C"/>
                </a:solidFill>
              </a:rPr>
              <a:t>. Mei </a:t>
            </a:r>
            <a:r>
              <a:rPr lang="en-US" altLang="en-US" sz="1200" dirty="0" err="1">
                <a:solidFill>
                  <a:srgbClr val="4C4C4C"/>
                </a:solidFill>
              </a:rPr>
              <a:t>eu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ubique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altera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senserit</a:t>
            </a:r>
            <a:r>
              <a:rPr lang="en-US" altLang="en-US" sz="1200" dirty="0">
                <a:solidFill>
                  <a:srgbClr val="4C4C4C"/>
                </a:solidFill>
              </a:rPr>
              <a:t>, consul </a:t>
            </a:r>
            <a:r>
              <a:rPr lang="en-US" altLang="en-US" sz="1200" dirty="0" err="1">
                <a:solidFill>
                  <a:srgbClr val="4C4C4C"/>
                </a:solidFill>
              </a:rPr>
              <a:t>eripuit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accusata</a:t>
            </a:r>
            <a:r>
              <a:rPr lang="en-US" altLang="en-US" sz="1200" dirty="0">
                <a:solidFill>
                  <a:srgbClr val="4C4C4C"/>
                </a:solidFill>
              </a:rPr>
              <a:t> has ne. </a:t>
            </a:r>
            <a:r>
              <a:rPr lang="en-US" altLang="en-US" sz="1200" dirty="0" err="1">
                <a:solidFill>
                  <a:srgbClr val="4C4C4C"/>
                </a:solidFill>
              </a:rPr>
              <a:t>Ignota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verterem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te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nam</a:t>
            </a:r>
            <a:r>
              <a:rPr lang="en-US" altLang="en-US" sz="1200" dirty="0">
                <a:solidFill>
                  <a:srgbClr val="4C4C4C"/>
                </a:solidFill>
              </a:rPr>
              <a:t>, </a:t>
            </a:r>
            <a:r>
              <a:rPr lang="en-US" altLang="en-US" sz="1200" dirty="0" err="1">
                <a:solidFill>
                  <a:srgbClr val="4C4C4C"/>
                </a:solidFill>
              </a:rPr>
              <a:t>eu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cibo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causae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menandri</a:t>
            </a:r>
            <a:r>
              <a:rPr lang="en-US" altLang="en-US" sz="1200" dirty="0">
                <a:solidFill>
                  <a:srgbClr val="4C4C4C"/>
                </a:solidFill>
              </a:rPr>
              <a:t> vim. Sit </a:t>
            </a:r>
            <a:r>
              <a:rPr lang="en-US" altLang="en-US" sz="1200" dirty="0" err="1">
                <a:solidFill>
                  <a:srgbClr val="4C4C4C"/>
                </a:solidFill>
              </a:rPr>
              <a:t>rebum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erant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dolorem</a:t>
            </a:r>
            <a:r>
              <a:rPr lang="en-US" altLang="en-US" sz="1200" dirty="0">
                <a:solidFill>
                  <a:srgbClr val="4C4C4C"/>
                </a:solidFill>
              </a:rPr>
              <a:t> et, </a:t>
            </a:r>
            <a:r>
              <a:rPr lang="en-US" altLang="en-US" sz="1200" dirty="0" err="1">
                <a:solidFill>
                  <a:srgbClr val="4C4C4C"/>
                </a:solidFill>
              </a:rPr>
              <a:t>sed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odio</a:t>
            </a:r>
            <a:r>
              <a:rPr lang="en-US" altLang="en-US" sz="1200" dirty="0">
                <a:solidFill>
                  <a:srgbClr val="4C4C4C"/>
                </a:solidFill>
              </a:rPr>
              <a:t> error </a:t>
            </a:r>
            <a:r>
              <a:rPr lang="en-US" altLang="en-US" sz="1200" dirty="0" err="1">
                <a:solidFill>
                  <a:srgbClr val="4C4C4C"/>
                </a:solidFill>
              </a:rPr>
              <a:t>ad.Vel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molestie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corrumpit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deterruisset</a:t>
            </a:r>
            <a:r>
              <a:rPr lang="en-US" altLang="en-US" sz="1200" dirty="0">
                <a:solidFill>
                  <a:srgbClr val="4C4C4C"/>
                </a:solidFill>
              </a:rPr>
              <a:t> ad, </a:t>
            </a:r>
            <a:r>
              <a:rPr lang="en-US" altLang="en-US" sz="1200" dirty="0" err="1">
                <a:solidFill>
                  <a:srgbClr val="4C4C4C"/>
                </a:solidFill>
              </a:rPr>
              <a:t>mollis</a:t>
            </a:r>
            <a:r>
              <a:rPr lang="en-US" altLang="en-US" sz="1200" dirty="0">
                <a:solidFill>
                  <a:srgbClr val="4C4C4C"/>
                </a:solidFill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</a:rPr>
              <a:t>ceteros</a:t>
            </a:r>
            <a:r>
              <a:rPr lang="en-US" altLang="en-US" sz="1200" dirty="0">
                <a:solidFill>
                  <a:srgbClr val="4C4C4C"/>
                </a:solidFill>
              </a:rPr>
              <a:t> ad sea.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3282341"/>
            <a:ext cx="3528392" cy="3266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767903" y="943412"/>
            <a:ext cx="51443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3200" b="1" dirty="0" smtClean="0">
                <a:solidFill>
                  <a:srgbClr val="1C1C1C"/>
                </a:solidFill>
                <a:latin typeface="Castellar" panose="020A0402060406010301" pitchFamily="18" charset="0"/>
              </a:rPr>
              <a:t>El </a:t>
            </a:r>
            <a:r>
              <a:rPr lang="en-GB" altLang="en-US" sz="3200" b="1" dirty="0" err="1" smtClean="0">
                <a:solidFill>
                  <a:srgbClr val="1C1C1C"/>
                </a:solidFill>
                <a:latin typeface="Castellar" panose="020A0402060406010301" pitchFamily="18" charset="0"/>
              </a:rPr>
              <a:t>quinto</a:t>
            </a:r>
            <a:r>
              <a:rPr lang="en-GB" altLang="en-US" sz="3200" b="1" dirty="0" smtClean="0">
                <a:solidFill>
                  <a:srgbClr val="1C1C1C"/>
                </a:solidFill>
                <a:latin typeface="Castellar" panose="020A0402060406010301" pitchFamily="18" charset="0"/>
              </a:rPr>
              <a:t> pimiento</a:t>
            </a:r>
            <a:endParaRPr lang="en-GB" altLang="en-US" sz="3200" b="1" dirty="0">
              <a:solidFill>
                <a:srgbClr val="1C1C1C"/>
              </a:solidFill>
              <a:latin typeface="Castellar" panose="020A0402060406010301" pitchFamily="18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746315" y="1801396"/>
            <a:ext cx="5652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dirty="0" err="1" smtClean="0">
                <a:solidFill>
                  <a:srgbClr val="4C4C4C"/>
                </a:solidFill>
              </a:rPr>
              <a:t>Elaborado</a:t>
            </a:r>
            <a:r>
              <a:rPr lang="en-US" altLang="en-US" sz="1600" b="1" dirty="0" smtClean="0">
                <a:solidFill>
                  <a:srgbClr val="4C4C4C"/>
                </a:solidFill>
              </a:rPr>
              <a:t> </a:t>
            </a:r>
            <a:r>
              <a:rPr lang="en-US" altLang="en-US" sz="1600" b="1" dirty="0" err="1" smtClean="0">
                <a:solidFill>
                  <a:srgbClr val="4C4C4C"/>
                </a:solidFill>
              </a:rPr>
              <a:t>por</a:t>
            </a:r>
            <a:r>
              <a:rPr lang="en-US" altLang="en-US" sz="1600" b="1" dirty="0" smtClean="0">
                <a:solidFill>
                  <a:srgbClr val="4C4C4C"/>
                </a:solidFill>
              </a:rPr>
              <a:t> la </a:t>
            </a:r>
            <a:r>
              <a:rPr lang="en-US" altLang="en-US" sz="1600" b="1" dirty="0" err="1" smtClean="0">
                <a:solidFill>
                  <a:srgbClr val="4C4C4C"/>
                </a:solidFill>
              </a:rPr>
              <a:t>clase</a:t>
            </a:r>
            <a:r>
              <a:rPr lang="en-US" altLang="en-US" sz="1600" b="1" dirty="0" smtClean="0">
                <a:solidFill>
                  <a:srgbClr val="4C4C4C"/>
                </a:solidFill>
              </a:rPr>
              <a:t> de </a:t>
            </a:r>
            <a:r>
              <a:rPr lang="en-US" altLang="en-US" sz="1600" b="1" dirty="0" err="1" smtClean="0">
                <a:solidFill>
                  <a:srgbClr val="4C4C4C"/>
                </a:solidFill>
              </a:rPr>
              <a:t>grado</a:t>
            </a:r>
            <a:r>
              <a:rPr lang="en-US" altLang="en-US" sz="1600" b="1" dirty="0" smtClean="0">
                <a:solidFill>
                  <a:srgbClr val="4C4C4C"/>
                </a:solidFill>
              </a:rPr>
              <a:t> 5 de Liberty. </a:t>
            </a:r>
            <a:r>
              <a:rPr lang="en-US" altLang="en-US" sz="1600" b="1" dirty="0" err="1" smtClean="0">
                <a:solidFill>
                  <a:srgbClr val="4C4C4C"/>
                </a:solidFill>
              </a:rPr>
              <a:t>Septiembre</a:t>
            </a:r>
            <a:r>
              <a:rPr lang="en-US" altLang="en-US" sz="1600" b="1" dirty="0" smtClean="0">
                <a:solidFill>
                  <a:srgbClr val="4C4C4C"/>
                </a:solidFill>
              </a:rPr>
              <a:t> 2014</a:t>
            </a:r>
            <a:endParaRPr lang="en-US" altLang="en-US" sz="1600" b="1" dirty="0">
              <a:solidFill>
                <a:srgbClr val="4C4C4C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342369" y="6503988"/>
            <a:ext cx="19443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solidFill>
                  <a:srgbClr val="4C4C4C"/>
                </a:solidFill>
              </a:rPr>
              <a:t>Lexington. Kentucky. USA</a:t>
            </a:r>
            <a:endParaRPr lang="en-GB" altLang="en-US" sz="1200" b="1" i="1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newspap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43365" y="2604890"/>
            <a:ext cx="8599487" cy="671512"/>
          </a:xfrm>
          <a:prstGeom prst="rect">
            <a:avLst/>
          </a:prstGeom>
          <a:solidFill>
            <a:srgbClr val="4C4C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800" b="1" dirty="0">
                <a:solidFill>
                  <a:schemeClr val="bg1"/>
                </a:solidFill>
                <a:latin typeface="Arial Black" panose="020B0A04020102020204" pitchFamily="34" charset="0"/>
              </a:rPr>
              <a:t>INSERT YOUR HEADLINE HERE</a:t>
            </a:r>
            <a:endParaRPr lang="en-US" altLang="en-US" sz="4000" b="1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3429000"/>
            <a:ext cx="4191000" cy="3289300"/>
          </a:xfrm>
          <a:prstGeom prst="rect">
            <a:avLst/>
          </a:prstGeom>
          <a:solidFill>
            <a:srgbClr val="CFC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00600" y="2971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638800" y="3518350"/>
            <a:ext cx="2133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In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libris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graecis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appetere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mea. At vim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odio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lorem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omnes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pri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id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iuvaret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partiendo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Vivendo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menandri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et sed. Lorem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volumus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blandit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cu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has.Sit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cu alia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porro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fuisset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Ea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pro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natum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invidunt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repudiandae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, his et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facilisis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vituperatoribus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. Mei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eu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ubique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altera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senserit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, consul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eripuit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accusata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has ne.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Ignota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verterem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te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nam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eu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cibo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causae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4C4C4C"/>
                </a:solidFill>
                <a:latin typeface="Arial" panose="020B0604020202020204" pitchFamily="34" charset="0"/>
              </a:rPr>
              <a:t>menandri</a:t>
            </a:r>
            <a:r>
              <a:rPr lang="en-US" altLang="en-US" sz="1200" dirty="0">
                <a:solidFill>
                  <a:srgbClr val="4C4C4C"/>
                </a:solidFill>
                <a:latin typeface="Arial" panose="020B0604020202020204" pitchFamily="34" charset="0"/>
              </a:rPr>
              <a:t> vim. </a:t>
            </a:r>
            <a:endParaRPr lang="en-US" altLang="en-US" sz="1200" dirty="0">
              <a:solidFill>
                <a:srgbClr val="4C4C4C"/>
              </a:solidFill>
            </a:endParaRPr>
          </a:p>
        </p:txBody>
      </p:sp>
      <p:pic>
        <p:nvPicPr>
          <p:cNvPr id="17416" name="Picture 8" descr="sha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557588"/>
            <a:ext cx="2911475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187624" y="2113955"/>
            <a:ext cx="51603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 err="1">
                <a:solidFill>
                  <a:srgbClr val="4C4C4C"/>
                </a:solidFill>
              </a:rPr>
              <a:t>Elaborado</a:t>
            </a:r>
            <a:r>
              <a:rPr lang="en-US" altLang="en-US" sz="1400" b="1" dirty="0">
                <a:solidFill>
                  <a:srgbClr val="4C4C4C"/>
                </a:solidFill>
              </a:rPr>
              <a:t> </a:t>
            </a:r>
            <a:r>
              <a:rPr lang="en-US" altLang="en-US" sz="1400" b="1" dirty="0" err="1">
                <a:solidFill>
                  <a:srgbClr val="4C4C4C"/>
                </a:solidFill>
              </a:rPr>
              <a:t>por</a:t>
            </a:r>
            <a:r>
              <a:rPr lang="en-US" altLang="en-US" sz="1400" b="1" dirty="0">
                <a:solidFill>
                  <a:srgbClr val="4C4C4C"/>
                </a:solidFill>
              </a:rPr>
              <a:t> la </a:t>
            </a:r>
            <a:r>
              <a:rPr lang="en-US" altLang="en-US" sz="1400" b="1" dirty="0" err="1">
                <a:solidFill>
                  <a:srgbClr val="4C4C4C"/>
                </a:solidFill>
              </a:rPr>
              <a:t>clase</a:t>
            </a:r>
            <a:r>
              <a:rPr lang="en-US" altLang="en-US" sz="1400" b="1" dirty="0">
                <a:solidFill>
                  <a:srgbClr val="4C4C4C"/>
                </a:solidFill>
              </a:rPr>
              <a:t> de </a:t>
            </a:r>
            <a:r>
              <a:rPr lang="en-US" altLang="en-US" sz="1400" b="1" dirty="0" err="1">
                <a:solidFill>
                  <a:srgbClr val="4C4C4C"/>
                </a:solidFill>
              </a:rPr>
              <a:t>grado</a:t>
            </a:r>
            <a:r>
              <a:rPr lang="en-US" altLang="en-US" sz="1400" b="1" dirty="0">
                <a:solidFill>
                  <a:srgbClr val="4C4C4C"/>
                </a:solidFill>
              </a:rPr>
              <a:t> 5 de </a:t>
            </a:r>
            <a:r>
              <a:rPr lang="en-US" altLang="en-US" sz="1400" b="1" dirty="0" smtClean="0">
                <a:solidFill>
                  <a:srgbClr val="4C4C4C"/>
                </a:solidFill>
              </a:rPr>
              <a:t>Liberty Elementary school. </a:t>
            </a:r>
            <a:endParaRPr lang="en-US" altLang="en-US" sz="1400" b="1" dirty="0">
              <a:solidFill>
                <a:srgbClr val="4C4C4C"/>
              </a:solidFill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04025" y="2168525"/>
            <a:ext cx="146219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 err="1">
                <a:solidFill>
                  <a:srgbClr val="4C4C4C"/>
                </a:solidFill>
              </a:rPr>
              <a:t>Septiembre</a:t>
            </a:r>
            <a:r>
              <a:rPr lang="en-US" altLang="en-US" sz="1400" b="1" dirty="0">
                <a:solidFill>
                  <a:srgbClr val="4C4C4C"/>
                </a:solidFill>
              </a:rPr>
              <a:t> 2014</a:t>
            </a:r>
            <a:endParaRPr lang="en-GB" altLang="en-US" sz="1400" b="1" i="1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87338" y="495300"/>
            <a:ext cx="5645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800" i="1" dirty="0" smtClean="0">
                <a:solidFill>
                  <a:schemeClr val="bg1"/>
                </a:solidFill>
                <a:latin typeface="Tahoma" panose="020B0604030504040204" pitchFamily="34" charset="0"/>
              </a:rPr>
              <a:t>EL</a:t>
            </a:r>
            <a:endParaRPr lang="en-GB" altLang="en-US" sz="2800" i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87338" y="714375"/>
            <a:ext cx="828464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65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QUINTO PIMIENTO</a:t>
            </a:r>
            <a:endParaRPr lang="en-GB" altLang="en-US" sz="65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342369" y="6503988"/>
            <a:ext cx="19443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solidFill>
                  <a:srgbClr val="4C4C4C"/>
                </a:solidFill>
              </a:rPr>
              <a:t>Lexington. Kentucky. USA</a:t>
            </a:r>
            <a:endParaRPr lang="en-GB" altLang="en-US" sz="1200" b="1" i="1" dirty="0">
              <a:solidFill>
                <a:srgbClr val="4C4C4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205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Arial</vt:lpstr>
      <vt:lpstr>Arial Black</vt:lpstr>
      <vt:lpstr>Castellar</vt:lpstr>
      <vt:lpstr>Tahoma</vt:lpstr>
      <vt:lpstr>Times</vt:lpstr>
      <vt:lpstr>Blank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Editable Newspapers Template</dc:title>
  <dc:creator>Presentation Magazine</dc:creator>
  <cp:lastModifiedBy>Martinez, Pedro</cp:lastModifiedBy>
  <cp:revision>22</cp:revision>
  <cp:lastPrinted>2014-09-05T21:13:56Z</cp:lastPrinted>
  <dcterms:created xsi:type="dcterms:W3CDTF">2007-10-10T08:29:48Z</dcterms:created>
  <dcterms:modified xsi:type="dcterms:W3CDTF">2014-09-08T18:21:52Z</dcterms:modified>
</cp:coreProperties>
</file>